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6" r:id="rId6"/>
    <p:sldId id="257" r:id="rId7"/>
    <p:sldId id="258" r:id="rId8"/>
    <p:sldId id="259" r:id="rId9"/>
    <p:sldId id="260" r:id="rId10"/>
    <p:sldId id="261" r:id="rId11"/>
    <p:sldId id="262" r:id="rId12"/>
    <p:sldId id="264" r:id="rId13"/>
    <p:sldId id="265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C9E9D-853F-4868-B438-1FD8436A235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0EDE3-2A2A-4CD0-BF5C-922AB152D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478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3431E-9662-46EF-9E2D-4B2788829C81}" type="datetimeFigureOut">
              <a:rPr lang="sv-SE"/>
              <a:t>2023-02-22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EA074-4AF9-4BBE-86EA-F6BD0DB407FA}" type="slidenum">
              <a:rPr lang="sv-SE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292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EA074-4AF9-4BBE-86EA-F6BD0DB407FA}" type="slidenum">
              <a:rPr lang="sv-SE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1572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EA074-4AF9-4BBE-86EA-F6BD0DB407FA}" type="slidenum">
              <a:rPr lang="sv-SE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9640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EA074-4AF9-4BBE-86EA-F6BD0DB407FA}" type="slidenum">
              <a:rPr lang="sv-SE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1428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EA074-4AF9-4BBE-86EA-F6BD0DB407FA}" type="slidenum">
              <a:rPr lang="sv-SE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0823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EA074-4AF9-4BBE-86EA-F6BD0DB407FA}" type="slidenum">
              <a:rPr lang="sv-SE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6719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EA074-4AF9-4BBE-86EA-F6BD0DB407FA}" type="slidenum">
              <a:rPr lang="sv-SE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2003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EA074-4AF9-4BBE-86EA-F6BD0DB407FA}" type="slidenum">
              <a:rPr lang="sv-SE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5504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EA074-4AF9-4BBE-86EA-F6BD0DB407FA}" type="slidenum">
              <a:rPr lang="sv-SE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959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93FC-37D0-49E4-8310-8328AEC725E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D91-74E5-4129-969E-936E2137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7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93FC-37D0-49E4-8310-8328AEC725E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D91-74E5-4129-969E-936E2137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1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93FC-37D0-49E4-8310-8328AEC725E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D91-74E5-4129-969E-936E2137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6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93FC-37D0-49E4-8310-8328AEC725E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D91-74E5-4129-969E-936E2137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4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93FC-37D0-49E4-8310-8328AEC725E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D91-74E5-4129-969E-936E2137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4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93FC-37D0-49E4-8310-8328AEC725E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D91-74E5-4129-969E-936E2137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1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93FC-37D0-49E4-8310-8328AEC725E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D91-74E5-4129-969E-936E2137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9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93FC-37D0-49E4-8310-8328AEC725E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D91-74E5-4129-969E-936E2137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4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93FC-37D0-49E4-8310-8328AEC725E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D91-74E5-4129-969E-936E2137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5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93FC-37D0-49E4-8310-8328AEC725E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D91-74E5-4129-969E-936E2137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6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93FC-37D0-49E4-8310-8328AEC725E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1D91-74E5-4129-969E-936E2137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8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F93FC-37D0-49E4-8310-8328AEC725E9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91D91-74E5-4129-969E-936E2137A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5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Template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– Slide Deck Investor Meeting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 for each meeting is 25 min. </a:t>
            </a:r>
          </a:p>
          <a:p>
            <a:r>
              <a:rPr lang="en-US" dirty="0"/>
              <a:t>Keep the presentation &lt;15 min – you will need at least 10 min for questions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2229140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01DB82-5723-0DA8-E185-6013B88D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”Call to action”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92F640E-6D7F-796F-302D-7D404A0B26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Is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interesting</a:t>
            </a:r>
            <a:r>
              <a:rPr lang="sv-SE" dirty="0"/>
              <a:t> for </a:t>
            </a:r>
            <a:r>
              <a:rPr lang="sv-SE" dirty="0" err="1"/>
              <a:t>you</a:t>
            </a:r>
            <a:r>
              <a:rPr lang="sv-SE" dirty="0"/>
              <a:t>?</a:t>
            </a:r>
          </a:p>
          <a:p>
            <a:r>
              <a:rPr lang="sv-SE" dirty="0" err="1"/>
              <a:t>Would</a:t>
            </a:r>
            <a:r>
              <a:rPr lang="sv-SE" dirty="0"/>
              <a:t> </a:t>
            </a:r>
            <a:r>
              <a:rPr lang="sv-SE" dirty="0" err="1"/>
              <a:t>you</a:t>
            </a:r>
            <a:r>
              <a:rPr lang="sv-SE" dirty="0"/>
              <a:t> like </a:t>
            </a:r>
            <a:r>
              <a:rPr lang="sv-SE" dirty="0" err="1"/>
              <a:t>more</a:t>
            </a:r>
            <a:r>
              <a:rPr lang="sv-SE" dirty="0"/>
              <a:t> info?</a:t>
            </a:r>
          </a:p>
          <a:p>
            <a:r>
              <a:rPr lang="sv-SE" dirty="0"/>
              <a:t>Investment </a:t>
            </a:r>
            <a:r>
              <a:rPr lang="sv-SE" dirty="0" err="1"/>
              <a:t>need</a:t>
            </a:r>
            <a:r>
              <a:rPr lang="sv-SE" dirty="0"/>
              <a:t> (för vissa projekt)</a:t>
            </a:r>
          </a:p>
          <a:p>
            <a:r>
              <a:rPr lang="sv-SE" dirty="0" err="1"/>
              <a:t>How</a:t>
            </a:r>
            <a:r>
              <a:rPr lang="sv-SE" dirty="0"/>
              <a:t> do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stay</a:t>
            </a:r>
            <a:r>
              <a:rPr lang="sv-SE" dirty="0"/>
              <a:t> in </a:t>
            </a:r>
            <a:r>
              <a:rPr lang="sv-SE" dirty="0" err="1"/>
              <a:t>tocuh</a:t>
            </a:r>
            <a:r>
              <a:rPr lang="sv-SE" dirty="0"/>
              <a:t>?</a:t>
            </a:r>
          </a:p>
          <a:p>
            <a:r>
              <a:rPr lang="sv-SE" dirty="0" err="1"/>
              <a:t>What</a:t>
            </a:r>
            <a:r>
              <a:rPr lang="sv-SE" dirty="0"/>
              <a:t> is the </a:t>
            </a:r>
            <a:r>
              <a:rPr lang="sv-SE" dirty="0" err="1"/>
              <a:t>next</a:t>
            </a:r>
            <a:r>
              <a:rPr lang="sv-SE" dirty="0"/>
              <a:t> step?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158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7DA363-E678-6FE7-721E-7A845575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Purpose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meeting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17E842-A13F-2757-A2CC-839104CFF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would</a:t>
            </a:r>
            <a:r>
              <a:rPr lang="sv-SE" dirty="0"/>
              <a:t> like to talk to </a:t>
            </a:r>
            <a:r>
              <a:rPr lang="sv-SE" dirty="0" err="1"/>
              <a:t>you</a:t>
            </a:r>
            <a:r>
              <a:rPr lang="sv-SE" dirty="0"/>
              <a:t> </a:t>
            </a:r>
            <a:r>
              <a:rPr lang="sv-SE" dirty="0" err="1"/>
              <a:t>because</a:t>
            </a:r>
            <a:r>
              <a:rPr lang="sv-SE" dirty="0"/>
              <a:t> </a:t>
            </a:r>
            <a:r>
              <a:rPr lang="sv-SE" dirty="0" err="1"/>
              <a:t>we</a:t>
            </a:r>
            <a:r>
              <a:rPr lang="sv-SE" dirty="0"/>
              <a:t> …</a:t>
            </a:r>
          </a:p>
          <a:p>
            <a:pPr lvl="1"/>
            <a:r>
              <a:rPr lang="en-GB" i="1" dirty="0"/>
              <a:t>Need investment/collaboration within X years. We would like to know if you are interested in our case.</a:t>
            </a:r>
          </a:p>
          <a:p>
            <a:pPr lvl="1"/>
            <a:r>
              <a:rPr lang="en-GB" i="1" dirty="0"/>
              <a:t>Would like to learn what cases you invest/collaborate in, and at what stage. How far are we from that stage?</a:t>
            </a:r>
          </a:p>
          <a:p>
            <a:pPr lvl="1"/>
            <a:r>
              <a:rPr lang="en-GB" i="1" dirty="0"/>
              <a:t>Want your input on what in vivo-models we should use to be attractive for the </a:t>
            </a:r>
            <a:r>
              <a:rPr lang="en-GB" i="1" dirty="0" err="1"/>
              <a:t>industy</a:t>
            </a:r>
            <a:endParaRPr lang="en-GB" i="1" dirty="0"/>
          </a:p>
          <a:p>
            <a:pPr lvl="1"/>
            <a:r>
              <a:rPr lang="en-GB" i="1" dirty="0"/>
              <a:t>Are looking for competence for our board, scientific advisory board etc</a:t>
            </a:r>
          </a:p>
          <a:p>
            <a:pPr lvl="1"/>
            <a:r>
              <a:rPr lang="en-GB" i="1" dirty="0"/>
              <a:t>… or what ever is your reason to meet this person/company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759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Market </a:t>
            </a:r>
            <a:r>
              <a:rPr lang="sv-SE" dirty="0" err="1"/>
              <a:t>Need</a:t>
            </a:r>
            <a:r>
              <a:rPr lang="sv-SE" dirty="0"/>
              <a:t> and potential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Describe the important customer and market needs that your innovation satisfies.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Questions to support: </a:t>
            </a:r>
          </a:p>
          <a:p>
            <a:pPr lvl="1"/>
            <a:r>
              <a:rPr lang="en-US" dirty="0"/>
              <a:t>What is the need/improvement that your innovation or problem can solve?</a:t>
            </a:r>
          </a:p>
          <a:p>
            <a:pPr lvl="1"/>
            <a:r>
              <a:rPr lang="en-US" dirty="0"/>
              <a:t>Who has this problem (describe the market segment)?</a:t>
            </a:r>
          </a:p>
          <a:p>
            <a:pPr lvl="1"/>
            <a:r>
              <a:rPr lang="en-US" dirty="0"/>
              <a:t>The size of the group(s) of customers/patients?</a:t>
            </a:r>
          </a:p>
          <a:p>
            <a:pPr lvl="1"/>
            <a:r>
              <a:rPr lang="en-US" dirty="0"/>
              <a:t>Where are the customers located?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94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Our</a:t>
            </a:r>
            <a:r>
              <a:rPr lang="sv-SE" dirty="0"/>
              <a:t> solution (</a:t>
            </a:r>
            <a:r>
              <a:rPr lang="en-US" dirty="0"/>
              <a:t>A–Approach</a:t>
            </a:r>
            <a:r>
              <a:rPr lang="sv-SE" dirty="0"/>
              <a:t>)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Describe your solution to the need/problem that the customer has, remember to include a description of the product or service.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to support: </a:t>
            </a:r>
          </a:p>
          <a:p>
            <a:pPr lvl="1"/>
            <a:r>
              <a:rPr lang="en-US" dirty="0"/>
              <a:t>How will you solve the customer’s need/problem?</a:t>
            </a:r>
          </a:p>
          <a:p>
            <a:pPr lvl="1"/>
            <a:r>
              <a:rPr lang="en-US" dirty="0"/>
              <a:t>What is unique – why should the customer choose your product?</a:t>
            </a:r>
          </a:p>
          <a:p>
            <a:pPr lvl="1"/>
            <a:r>
              <a:rPr lang="en-US" dirty="0"/>
              <a:t>What makes the technological content unique?</a:t>
            </a:r>
          </a:p>
          <a:p>
            <a:pPr lvl="1"/>
            <a:r>
              <a:rPr lang="en-US" dirty="0"/>
              <a:t>Have/will you validate the technology with relevant methods or, if applicable, the golden standard?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62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Competitive advantages (B-Benefits)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Briefly describe the benefits of your product/service. Preferably, quantify with money, time savings, i.e. Does the estimated price allow for production costs with reasonable margins?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to support:</a:t>
            </a:r>
          </a:p>
          <a:p>
            <a:pPr lvl="1"/>
            <a:r>
              <a:rPr lang="en-US" dirty="0"/>
              <a:t>Which are the customer/user benefits?</a:t>
            </a:r>
          </a:p>
          <a:p>
            <a:pPr lvl="1"/>
            <a:r>
              <a:rPr lang="en-US" dirty="0"/>
              <a:t>Can you quantify the value your solution creates, and/or saving it opens up for (in hours, money)?</a:t>
            </a:r>
          </a:p>
          <a:p>
            <a:pPr lvl="1"/>
            <a:r>
              <a:rPr lang="en-US" dirty="0"/>
              <a:t>Are there other stakeholders that will benefit by your solution/offer?</a:t>
            </a:r>
          </a:p>
        </p:txBody>
      </p:sp>
    </p:spTree>
    <p:extLst>
      <p:ext uri="{BB962C8B-B14F-4D97-AF65-F5344CB8AC3E}">
        <p14:creationId xmlns:p14="http://schemas.microsoft.com/office/powerpoint/2010/main" val="24166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Competition or alternative solution</a:t>
            </a:r>
            <a:br>
              <a:rPr lang="en-US" sz="3200" dirty="0"/>
            </a:br>
            <a:r>
              <a:rPr lang="en-US" sz="3200" dirty="0"/>
              <a:t>(C-Competition)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Describe the competitors or alternatives (on the market and in development). Remember that the customer has always the alternative of doing nothing or continue as before.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to support: </a:t>
            </a:r>
          </a:p>
          <a:p>
            <a:pPr lvl="1"/>
            <a:r>
              <a:rPr lang="en-US" dirty="0"/>
              <a:t>How is the problem solved today (available medical treatments or devices including brand names, price, sale figures)? </a:t>
            </a:r>
          </a:p>
          <a:p>
            <a:pPr lvl="1"/>
            <a:r>
              <a:rPr lang="en-US" dirty="0"/>
              <a:t>Are there similar solutions/techniques/offers today?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11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err="1"/>
              <a:t>Current</a:t>
            </a:r>
            <a:r>
              <a:rPr lang="sv-SE" sz="4000" dirty="0"/>
              <a:t> status</a:t>
            </a:r>
            <a:endParaRPr lang="en-US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Describe the status of the project </a:t>
            </a:r>
          </a:p>
          <a:p>
            <a:pPr lvl="1"/>
            <a:r>
              <a:rPr lang="en-US" dirty="0"/>
              <a:t>Technical data – short!</a:t>
            </a:r>
          </a:p>
          <a:p>
            <a:pPr lvl="1"/>
            <a:r>
              <a:rPr lang="en-US" dirty="0"/>
              <a:t>Clinical development</a:t>
            </a:r>
          </a:p>
          <a:p>
            <a:pPr lvl="1"/>
            <a:r>
              <a:rPr lang="en-US" dirty="0"/>
              <a:t>Business development</a:t>
            </a:r>
          </a:p>
          <a:p>
            <a:pPr lvl="1"/>
            <a:r>
              <a:rPr lang="en-US" dirty="0"/>
              <a:t>IP </a:t>
            </a:r>
          </a:p>
        </p:txBody>
      </p:sp>
    </p:spTree>
    <p:extLst>
      <p:ext uri="{BB962C8B-B14F-4D97-AF65-F5344CB8AC3E}">
        <p14:creationId xmlns:p14="http://schemas.microsoft.com/office/powerpoint/2010/main" val="3315208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Team</a:t>
            </a:r>
            <a:endParaRPr lang="en-US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Present the team and their competence. </a:t>
            </a:r>
          </a:p>
        </p:txBody>
      </p:sp>
    </p:spTree>
    <p:extLst>
      <p:ext uri="{BB962C8B-B14F-4D97-AF65-F5344CB8AC3E}">
        <p14:creationId xmlns:p14="http://schemas.microsoft.com/office/powerpoint/2010/main" val="2123749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Activity plan and budget for coming two years (discuss with your coach about the relevant time period for your project)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763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umd xmlns="a6897361-a190-4db5-8097-d31e9c73d111" xsi:nil="true"/>
    <Typ_x0020_av_x0020_dokument xmlns="a6897361-a190-4db5-8097-d31e9c73d111">Mall</Typ_x0020_av_x0020_dokument>
    <TaxCatchAll xmlns="a1f76e5e-4c29-458a-bc65-fb14907c097f" xsi:nil="true"/>
    <lcf76f155ced4ddcb4097134ff3c332f xmlns="a6897361-a190-4db5-8097-d31e9c73d111">
      <Terms xmlns="http://schemas.microsoft.com/office/infopath/2007/PartnerControls"/>
    </lcf76f155ced4ddcb4097134ff3c332f>
    <_Flow_SignoffStatus xmlns="a6897361-a190-4db5-8097-d31e9c73d1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021D490FA54645A3480D2E37C6EB15" ma:contentTypeVersion="" ma:contentTypeDescription="Skapa ett nytt dokument." ma:contentTypeScope="" ma:versionID="1f5998c0d6afb206f53c435a3d4d56ec">
  <xsd:schema xmlns:xsd="http://www.w3.org/2001/XMLSchema" xmlns:xs="http://www.w3.org/2001/XMLSchema" xmlns:p="http://schemas.microsoft.com/office/2006/metadata/properties" xmlns:ns2="520e01f7-c875-493b-ab5d-bacc71695b97" xmlns:ns3="a1f76e5e-4c29-458a-bc65-fb14907c097f" xmlns:ns4="a6897361-a190-4db5-8097-d31e9c73d111" targetNamespace="http://schemas.microsoft.com/office/2006/metadata/properties" ma:root="true" ma:fieldsID="68bb66675531ece136d296989a646621" ns2:_="" ns3:_="" ns4:_="">
    <xsd:import namespace="520e01f7-c875-493b-ab5d-bacc71695b97"/>
    <xsd:import namespace="a1f76e5e-4c29-458a-bc65-fb14907c097f"/>
    <xsd:import namespace="a6897361-a190-4db5-8097-d31e9c73d11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Typ_x0020_av_x0020_dokument" minOccurs="0"/>
                <xsd:element ref="ns4:sumd" minOccurs="0"/>
                <xsd:element ref="ns2:LastSharedByUser" minOccurs="0"/>
                <xsd:element ref="ns2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lcf76f155ced4ddcb4097134ff3c332f" minOccurs="0"/>
                <xsd:element ref="ns3:TaxCatchAll" minOccurs="0"/>
                <xsd:element ref="ns4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0e01f7-c875-493b-ab5d-bacc71695b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Delar tips, Hash" ma:internalName="SharingHintHash" ma:readOnly="true">
      <xsd:simpleType>
        <xsd:restriction base="dms:Text"/>
      </xsd:simpleType>
    </xsd:element>
    <xsd:element name="LastSharedByUser" ma:index="13" nillable="true" ma:displayName="Senast delad per användare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Senast delad per tid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76e5e-4c29-458a-bc65-fb14907c097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decce3af-8de6-4dce-b262-4d51a7d071a1}" ma:internalName="TaxCatchAll" ma:showField="CatchAllData" ma:web="a1f76e5e-4c29-458a-bc65-fb14907c09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897361-a190-4db5-8097-d31e9c73d111" elementFormDefault="qualified">
    <xsd:import namespace="http://schemas.microsoft.com/office/2006/documentManagement/types"/>
    <xsd:import namespace="http://schemas.microsoft.com/office/infopath/2007/PartnerControls"/>
    <xsd:element name="Typ_x0020_av_x0020_dokument" ma:index="11" nillable="true" ma:displayName="Typ av dokument" ma:internalName="Typ_x0020_av_x0020_dokument">
      <xsd:simpleType>
        <xsd:restriction base="dms:Text">
          <xsd:maxLength value="20"/>
        </xsd:restriction>
      </xsd:simpleType>
    </xsd:element>
    <xsd:element name="sumd" ma:index="12" nillable="true" ma:displayName="Typ av dokument" ma:internalName="sumd">
      <xsd:simpleType>
        <xsd:restriction base="dms:Text"/>
      </xsd:simpleType>
    </xsd:element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7" nillable="true" ma:taxonomy="true" ma:internalName="lcf76f155ced4ddcb4097134ff3c332f" ma:taxonomyFieldName="MediaServiceImageTags" ma:displayName="Bildmarkeringar" ma:readOnly="false" ma:fieldId="{5cf76f15-5ced-4ddc-b409-7134ff3c332f}" ma:taxonomyMulti="true" ma:sspId="2c56e8f6-57e2-433f-8690-9581807ebcd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9" nillable="true" ma:displayName="Godkännandestatus" ma:internalName="Godk_x00e4_nnande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EEBB93-0E2D-48F5-8FD1-8FF79630C0A8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520e01f7-c875-493b-ab5d-bacc71695b97"/>
    <ds:schemaRef ds:uri="http://purl.org/dc/terms/"/>
    <ds:schemaRef ds:uri="http://purl.org/dc/dcmitype/"/>
    <ds:schemaRef ds:uri="a1f76e5e-4c29-458a-bc65-fb14907c097f"/>
    <ds:schemaRef ds:uri="http://schemas.microsoft.com/office/2006/documentManagement/types"/>
    <ds:schemaRef ds:uri="http://schemas.openxmlformats.org/package/2006/metadata/core-properties"/>
    <ds:schemaRef ds:uri="a6897361-a190-4db5-8097-d31e9c73d111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2447C39-0009-4B9C-98BD-A9FE452B59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F08362-AF32-4FE1-9CA0-D8263A0090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0e01f7-c875-493b-ab5d-bacc71695b97"/>
    <ds:schemaRef ds:uri="a1f76e5e-4c29-458a-bc65-fb14907c097f"/>
    <ds:schemaRef ds:uri="a6897361-a190-4db5-8097-d31e9c73d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538</Words>
  <Application>Microsoft Office PowerPoint</Application>
  <PresentationFormat>Bredbild</PresentationFormat>
  <Paragraphs>61</Paragraphs>
  <Slides>10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Office-tema</vt:lpstr>
      <vt:lpstr>Template  – Slide Deck Investor Meeting</vt:lpstr>
      <vt:lpstr>Purpose of the meeting</vt:lpstr>
      <vt:lpstr>The Market Need and potential</vt:lpstr>
      <vt:lpstr>Our solution (A–Approach)</vt:lpstr>
      <vt:lpstr>Competitive advantages (B-Benefits) </vt:lpstr>
      <vt:lpstr>Competition or alternative solution (C-Competition)</vt:lpstr>
      <vt:lpstr>Current status</vt:lpstr>
      <vt:lpstr>Team</vt:lpstr>
      <vt:lpstr>Next step</vt:lpstr>
      <vt:lpstr>”Call to action”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– presentation of new business idea at UBI</dc:title>
  <dc:creator>Jennie</dc:creator>
  <cp:lastModifiedBy>Pia Keyser</cp:lastModifiedBy>
  <cp:revision>12</cp:revision>
  <cp:lastPrinted>2015-01-07T12:53:00Z</cp:lastPrinted>
  <dcterms:created xsi:type="dcterms:W3CDTF">2015-01-07T12:09:19Z</dcterms:created>
  <dcterms:modified xsi:type="dcterms:W3CDTF">2023-02-22T11:00:20Z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0x010100DD021D490FA54645A3480D2E37C6EB15</vt:lpwstr>
  </property>
</Properties>
</file>