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288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6E31-CD95-4FB0-903E-C0FD88A123E3}" type="datetimeFigureOut">
              <a:rPr lang="sv-SE" smtClean="0"/>
              <a:t>2017-10-17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ED587-8EDD-461E-8A26-5A70241283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40196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6E31-CD95-4FB0-903E-C0FD88A123E3}" type="datetimeFigureOut">
              <a:rPr lang="sv-SE" smtClean="0"/>
              <a:t>2017-10-17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ED587-8EDD-461E-8A26-5A70241283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8242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6E31-CD95-4FB0-903E-C0FD88A123E3}" type="datetimeFigureOut">
              <a:rPr lang="sv-SE" smtClean="0"/>
              <a:t>2017-10-17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ED587-8EDD-461E-8A26-5A70241283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43383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6E31-CD95-4FB0-903E-C0FD88A123E3}" type="datetimeFigureOut">
              <a:rPr lang="sv-SE" smtClean="0"/>
              <a:t>2017-10-17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ED587-8EDD-461E-8A26-5A70241283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457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6E31-CD95-4FB0-903E-C0FD88A123E3}" type="datetimeFigureOut">
              <a:rPr lang="sv-SE" smtClean="0"/>
              <a:t>2017-10-17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ED587-8EDD-461E-8A26-5A70241283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09586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6E31-CD95-4FB0-903E-C0FD88A123E3}" type="datetimeFigureOut">
              <a:rPr lang="sv-SE" smtClean="0"/>
              <a:t>2017-10-17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ED587-8EDD-461E-8A26-5A70241283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68078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6E31-CD95-4FB0-903E-C0FD88A123E3}" type="datetimeFigureOut">
              <a:rPr lang="sv-SE" smtClean="0"/>
              <a:t>2017-10-17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ED587-8EDD-461E-8A26-5A70241283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08400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6E31-CD95-4FB0-903E-C0FD88A123E3}" type="datetimeFigureOut">
              <a:rPr lang="sv-SE" smtClean="0"/>
              <a:t>2017-10-17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ED587-8EDD-461E-8A26-5A70241283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47050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6E31-CD95-4FB0-903E-C0FD88A123E3}" type="datetimeFigureOut">
              <a:rPr lang="sv-SE" smtClean="0"/>
              <a:t>2017-10-17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ED587-8EDD-461E-8A26-5A70241283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1873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6E31-CD95-4FB0-903E-C0FD88A123E3}" type="datetimeFigureOut">
              <a:rPr lang="sv-SE" smtClean="0"/>
              <a:t>2017-10-17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ED587-8EDD-461E-8A26-5A70241283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4310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6E31-CD95-4FB0-903E-C0FD88A123E3}" type="datetimeFigureOut">
              <a:rPr lang="sv-SE" smtClean="0"/>
              <a:t>2017-10-17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ED587-8EDD-461E-8A26-5A70241283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9165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C6E31-CD95-4FB0-903E-C0FD88A123E3}" type="datetimeFigureOut">
              <a:rPr lang="sv-SE" smtClean="0"/>
              <a:t>2017-10-17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ED587-8EDD-461E-8A26-5A70241283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1298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Company </a:t>
            </a:r>
            <a:r>
              <a:rPr lang="sv-SE" dirty="0" err="1" smtClean="0"/>
              <a:t>name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err="1" smtClean="0"/>
              <a:t>Your</a:t>
            </a:r>
            <a:r>
              <a:rPr lang="sv-SE" dirty="0" smtClean="0"/>
              <a:t> </a:t>
            </a:r>
            <a:r>
              <a:rPr lang="sv-SE" dirty="0" err="1" smtClean="0"/>
              <a:t>name</a:t>
            </a:r>
            <a:r>
              <a:rPr lang="sv-SE" dirty="0" smtClean="0"/>
              <a:t>(s)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519557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Budget/</a:t>
            </a:r>
            <a:r>
              <a:rPr lang="sv-SE" dirty="0" err="1" smtClean="0"/>
              <a:t>money</a:t>
            </a:r>
            <a:r>
              <a:rPr lang="sv-SE" dirty="0" smtClean="0"/>
              <a:t> </a:t>
            </a:r>
            <a:r>
              <a:rPr lang="sv-SE" dirty="0" err="1" smtClean="0"/>
              <a:t>needed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80125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Acitivity</a:t>
            </a:r>
            <a:r>
              <a:rPr lang="sv-SE" dirty="0" smtClean="0"/>
              <a:t> plan/</a:t>
            </a:r>
            <a:r>
              <a:rPr lang="sv-SE" dirty="0" err="1" smtClean="0"/>
              <a:t>what</a:t>
            </a:r>
            <a:r>
              <a:rPr lang="sv-SE" dirty="0" smtClean="0"/>
              <a:t> </a:t>
            </a:r>
            <a:r>
              <a:rPr lang="sv-SE" dirty="0" err="1" smtClean="0"/>
              <a:t>you</a:t>
            </a:r>
            <a:r>
              <a:rPr lang="sv-SE" dirty="0" smtClean="0"/>
              <a:t> </a:t>
            </a:r>
            <a:r>
              <a:rPr lang="sv-SE" dirty="0" err="1" smtClean="0"/>
              <a:t>will</a:t>
            </a:r>
            <a:r>
              <a:rPr lang="sv-SE" dirty="0" smtClean="0"/>
              <a:t> do </a:t>
            </a:r>
            <a:r>
              <a:rPr lang="sv-SE" dirty="0" err="1" smtClean="0"/>
              <a:t>with</a:t>
            </a:r>
            <a:r>
              <a:rPr lang="sv-SE" dirty="0" smtClean="0"/>
              <a:t> the </a:t>
            </a:r>
            <a:r>
              <a:rPr lang="sv-SE" dirty="0" err="1" smtClean="0"/>
              <a:t>money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642194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Commercial and </a:t>
            </a:r>
            <a:r>
              <a:rPr lang="en-AU" dirty="0" smtClean="0"/>
              <a:t>technical</a:t>
            </a:r>
            <a:r>
              <a:rPr lang="sv-SE" dirty="0" smtClean="0"/>
              <a:t> risks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130551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Commercialisation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sv-SE" dirty="0" smtClean="0">
                <a:solidFill>
                  <a:schemeClr val="accent3"/>
                </a:solidFill>
              </a:rPr>
              <a:t>[Beskriv hur ni planerar att kommersialisera affärskonceptet. Vilken strategi är lämplig i erat fall (t.ex. licensaffär, starta ett bolag eller resa riskkapital)? </a:t>
            </a:r>
          </a:p>
          <a:p>
            <a:pPr marL="0" lvl="0" indent="0">
              <a:buNone/>
            </a:pPr>
            <a:r>
              <a:rPr lang="sv-SE" dirty="0" smtClean="0">
                <a:solidFill>
                  <a:schemeClr val="accent3"/>
                </a:solidFill>
              </a:rPr>
              <a:t>Beskriv nyckelpersonernas framtida roll.] </a:t>
            </a:r>
          </a:p>
        </p:txBody>
      </p:sp>
    </p:spTree>
    <p:extLst>
      <p:ext uri="{BB962C8B-B14F-4D97-AF65-F5344CB8AC3E}">
        <p14:creationId xmlns:p14="http://schemas.microsoft.com/office/powerpoint/2010/main" val="2168594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We</a:t>
            </a:r>
            <a:r>
              <a:rPr lang="sv-SE" dirty="0" smtClean="0"/>
              <a:t> </a:t>
            </a:r>
            <a:r>
              <a:rPr lang="sv-SE" dirty="0" err="1" smtClean="0"/>
              <a:t>believe</a:t>
            </a:r>
            <a:r>
              <a:rPr lang="sv-SE" dirty="0" smtClean="0"/>
              <a:t> in </a:t>
            </a:r>
            <a:r>
              <a:rPr lang="sv-SE" dirty="0" err="1" smtClean="0"/>
              <a:t>this</a:t>
            </a:r>
            <a:r>
              <a:rPr lang="sv-SE" dirty="0" smtClean="0"/>
              <a:t> </a:t>
            </a:r>
            <a:r>
              <a:rPr lang="sv-SE" dirty="0" err="1" smtClean="0"/>
              <a:t>concept</a:t>
            </a:r>
            <a:r>
              <a:rPr lang="sv-SE" dirty="0" smtClean="0"/>
              <a:t> </a:t>
            </a:r>
            <a:r>
              <a:rPr lang="sv-SE" dirty="0" err="1" smtClean="0"/>
              <a:t>because</a:t>
            </a:r>
            <a:r>
              <a:rPr lang="sv-SE" dirty="0" smtClean="0"/>
              <a:t> …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11871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Need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sv-SE" dirty="0" smtClean="0">
                <a:solidFill>
                  <a:schemeClr val="accent3"/>
                </a:solidFill>
              </a:rPr>
              <a:t>[Vilket problem vill projektgruppen lösa?</a:t>
            </a:r>
          </a:p>
          <a:p>
            <a:pPr marL="0" indent="0">
              <a:buNone/>
            </a:pPr>
            <a:r>
              <a:rPr lang="sv-SE" dirty="0" smtClean="0">
                <a:solidFill>
                  <a:schemeClr val="accent3"/>
                </a:solidFill>
              </a:rPr>
              <a:t>Vem är kunden/kunderna som äger detta problem?</a:t>
            </a:r>
          </a:p>
          <a:p>
            <a:pPr marL="0" lvl="0" indent="0">
              <a:buNone/>
            </a:pPr>
            <a:r>
              <a:rPr lang="sv-SE" dirty="0" smtClean="0">
                <a:solidFill>
                  <a:schemeClr val="accent3"/>
                </a:solidFill>
              </a:rPr>
              <a:t>Har kundens verkliga behov verifierats och i så fall hur? Om potentiella kunder har kontaktats, beskriv utfall och relationer.]</a:t>
            </a:r>
          </a:p>
        </p:txBody>
      </p:sp>
    </p:spTree>
    <p:extLst>
      <p:ext uri="{BB962C8B-B14F-4D97-AF65-F5344CB8AC3E}">
        <p14:creationId xmlns:p14="http://schemas.microsoft.com/office/powerpoint/2010/main" val="2462558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Approach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sv-SE" dirty="0" smtClean="0">
                <a:solidFill>
                  <a:schemeClr val="accent3"/>
                </a:solidFill>
              </a:rPr>
              <a:t>[På vilket sätt vill ni lösa kundens problem – vad är kunderbjudandet?</a:t>
            </a:r>
          </a:p>
          <a:p>
            <a:pPr marL="0" lvl="0" indent="0">
              <a:buNone/>
            </a:pPr>
            <a:r>
              <a:rPr lang="sv-SE" dirty="0" smtClean="0">
                <a:solidFill>
                  <a:schemeClr val="accent3"/>
                </a:solidFill>
              </a:rPr>
              <a:t>Hur ska ni tjäna pengar – vilken affärsmodell ska tillämpas?]</a:t>
            </a:r>
          </a:p>
        </p:txBody>
      </p:sp>
    </p:spTree>
    <p:extLst>
      <p:ext uri="{BB962C8B-B14F-4D97-AF65-F5344CB8AC3E}">
        <p14:creationId xmlns:p14="http://schemas.microsoft.com/office/powerpoint/2010/main" val="398662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Benefit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sv-SE" dirty="0" smtClean="0">
                <a:solidFill>
                  <a:schemeClr val="accent3"/>
                </a:solidFill>
              </a:rPr>
              <a:t>[Vad är det som gör er vara/tjänst unik?</a:t>
            </a:r>
          </a:p>
          <a:p>
            <a:pPr marL="0" lvl="0" indent="0">
              <a:buNone/>
            </a:pPr>
            <a:r>
              <a:rPr lang="sv-SE" dirty="0" smtClean="0">
                <a:solidFill>
                  <a:schemeClr val="accent3"/>
                </a:solidFill>
              </a:rPr>
              <a:t>Varför ska kunden välja just er lösning?] 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0602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Competition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sv-SE" dirty="0" smtClean="0">
                <a:solidFill>
                  <a:schemeClr val="accent3"/>
                </a:solidFill>
              </a:rPr>
              <a:t>[Beskriv översiktligt marknaden (mikro – makro) och uppskatta om möjligt dess storlek och tillväxt. </a:t>
            </a:r>
          </a:p>
          <a:p>
            <a:pPr marL="0" lvl="0" indent="0">
              <a:buNone/>
            </a:pPr>
            <a:r>
              <a:rPr lang="sv-SE" dirty="0" smtClean="0">
                <a:solidFill>
                  <a:schemeClr val="accent3"/>
                </a:solidFill>
              </a:rPr>
              <a:t>Finns det några existerande alternativa lösningar? Beskriv dessa och förklara på vilket sätt de skiljer sig i jämförelse med ert angreppssätt.]</a:t>
            </a:r>
          </a:p>
        </p:txBody>
      </p:sp>
    </p:spTree>
    <p:extLst>
      <p:ext uri="{BB962C8B-B14F-4D97-AF65-F5344CB8AC3E}">
        <p14:creationId xmlns:p14="http://schemas.microsoft.com/office/powerpoint/2010/main" val="1419435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Current</a:t>
            </a:r>
            <a:r>
              <a:rPr lang="sv-SE" dirty="0" smtClean="0"/>
              <a:t> status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sv-SE" dirty="0" smtClean="0">
                <a:solidFill>
                  <a:schemeClr val="accent3"/>
                </a:solidFill>
              </a:rPr>
              <a:t>[Beskriv i vilket stadie (utvecklingsfas) konceptet befinner sig för närvarande. Beskriv en eventuell prototyp eller liknande om en sådan har utvecklats.</a:t>
            </a:r>
          </a:p>
          <a:p>
            <a:pPr marL="0" lvl="0" indent="0">
              <a:buNone/>
            </a:pPr>
            <a:r>
              <a:rPr lang="sv-SE" dirty="0" smtClean="0">
                <a:solidFill>
                  <a:schemeClr val="accent3"/>
                </a:solidFill>
              </a:rPr>
              <a:t>Beskriv eventuella tekniska hinder/problem som måste lösas för att produkten skall kunna nå marknaden.]</a:t>
            </a:r>
            <a:endParaRPr lang="sv-SE" sz="1800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127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Investor remarks – previous meeting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sv-SE" dirty="0" smtClean="0">
                <a:solidFill>
                  <a:schemeClr val="accent3"/>
                </a:solidFill>
              </a:rPr>
              <a:t>[Beskriv vilka synpunkter ni fick av investeraren vid förra mötet och hur ni har eventuellt åtgärdat dessa och med vilka aktiviteter. Vilka mål har ni uppnått sedan förra mötet?]</a:t>
            </a:r>
            <a:endParaRPr lang="sv-SE" sz="1800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794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and competence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sv-SE" dirty="0" smtClean="0">
                <a:solidFill>
                  <a:schemeClr val="accent3"/>
                </a:solidFill>
              </a:rPr>
              <a:t>[Beskriv projektdeltagarna och deras roll i projektet. </a:t>
            </a:r>
          </a:p>
          <a:p>
            <a:pPr marL="0" indent="0">
              <a:buNone/>
            </a:pPr>
            <a:r>
              <a:rPr lang="sv-SE" dirty="0" smtClean="0">
                <a:solidFill>
                  <a:schemeClr val="accent3"/>
                </a:solidFill>
              </a:rPr>
              <a:t>Beskriv vilket behov av kompetens (på kort och längre sikt) som behövs för att genomföra verifieringsprojektet.]</a:t>
            </a:r>
          </a:p>
        </p:txBody>
      </p:sp>
    </p:spTree>
    <p:extLst>
      <p:ext uri="{BB962C8B-B14F-4D97-AF65-F5344CB8AC3E}">
        <p14:creationId xmlns:p14="http://schemas.microsoft.com/office/powerpoint/2010/main" val="28911767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CF1D7F7656B334EA2E26FEB8016F9F5" ma:contentTypeVersion="3" ma:contentTypeDescription="Skapa ett nytt dokument." ma:contentTypeScope="" ma:versionID="d26cb6f2d1790138e03b8cc0645c753f">
  <xsd:schema xmlns:xsd="http://www.w3.org/2001/XMLSchema" xmlns:xs="http://www.w3.org/2001/XMLSchema" xmlns:p="http://schemas.microsoft.com/office/2006/metadata/properties" xmlns:ns2="f0d4bc71-fb02-400c-aaba-cb88556450b8" targetNamespace="http://schemas.microsoft.com/office/2006/metadata/properties" ma:root="true" ma:fieldsID="0d59fd8759963edf5c550281e83ad990" ns2:_="">
    <xsd:import namespace="f0d4bc71-fb02-400c-aaba-cb88556450b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d4bc71-fb02-400c-aaba-cb88556450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2093A5C-C0A6-4EB4-B68C-3345F96A8331}"/>
</file>

<file path=customXml/itemProps2.xml><?xml version="1.0" encoding="utf-8"?>
<ds:datastoreItem xmlns:ds="http://schemas.openxmlformats.org/officeDocument/2006/customXml" ds:itemID="{CB56C134-7096-490D-9D66-EF8B48E1DFBE}"/>
</file>

<file path=customXml/itemProps3.xml><?xml version="1.0" encoding="utf-8"?>
<ds:datastoreItem xmlns:ds="http://schemas.openxmlformats.org/officeDocument/2006/customXml" ds:itemID="{3826C749-E3A8-480B-90AA-E2F4309754B5}"/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296</Words>
  <Application>Microsoft Office PowerPoint</Application>
  <PresentationFormat>Anpassad</PresentationFormat>
  <Paragraphs>30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4" baseType="lpstr">
      <vt:lpstr>Office-tema</vt:lpstr>
      <vt:lpstr>Company name</vt:lpstr>
      <vt:lpstr>We believe in this concept because …</vt:lpstr>
      <vt:lpstr>Need</vt:lpstr>
      <vt:lpstr>Approach</vt:lpstr>
      <vt:lpstr>Benefit</vt:lpstr>
      <vt:lpstr>Competition</vt:lpstr>
      <vt:lpstr>Current status</vt:lpstr>
      <vt:lpstr>Investor remarks – previous meeting</vt:lpstr>
      <vt:lpstr>Team and competence</vt:lpstr>
      <vt:lpstr>Budget/money needed</vt:lpstr>
      <vt:lpstr>Acitivity plan/what you will do with the money</vt:lpstr>
      <vt:lpstr>Commercial and technical risks</vt:lpstr>
      <vt:lpstr>Commercialisation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Pia Keyser</dc:creator>
  <cp:lastModifiedBy>Pia Keyser</cp:lastModifiedBy>
  <cp:revision>5</cp:revision>
  <dcterms:created xsi:type="dcterms:W3CDTF">2017-09-13T13:12:05Z</dcterms:created>
  <dcterms:modified xsi:type="dcterms:W3CDTF">2017-10-17T19:26:17Z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0x0101003CF1D7F7656B334EA2E26FEB8016F9F5</vt:lpwstr>
  </property>
</Properties>
</file>